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BAA"/>
    <a:srgbClr val="33CC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" d="100"/>
          <a:sy n="15" d="100"/>
        </p:scale>
        <p:origin x="2352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29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32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5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0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35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47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63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84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28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02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41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2B5CC-D824-426E-9CE4-2B646EBA85EB}" type="datetimeFigureOut">
              <a:rPr lang="pl-PL" smtClean="0"/>
              <a:t>30.05.2026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91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EDA8D62A-F3F5-4031-A61F-857A452376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7411" y="1070696"/>
            <a:ext cx="5600810" cy="2228828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4FCC505-BBFA-4A86-B1F5-C0A35EFAC0D1}"/>
              </a:ext>
            </a:extLst>
          </p:cNvPr>
          <p:cNvSpPr txBox="1"/>
          <p:nvPr/>
        </p:nvSpPr>
        <p:spPr>
          <a:xfrm>
            <a:off x="937411" y="3357322"/>
            <a:ext cx="284790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0" b="1" dirty="0"/>
              <a:t>TYTUŁ PRACY</a:t>
            </a:r>
          </a:p>
          <a:p>
            <a:r>
              <a:rPr lang="pl-PL" sz="4000" dirty="0"/>
              <a:t>Autor: </a:t>
            </a:r>
            <a:r>
              <a:rPr lang="pl-PL" sz="5400" b="1" dirty="0"/>
              <a:t>Imię i Nazwisko</a:t>
            </a:r>
          </a:p>
          <a:p>
            <a:r>
              <a:rPr lang="pl-PL" sz="4000" dirty="0"/>
              <a:t>Kierunek studiów:</a:t>
            </a:r>
          </a:p>
          <a:p>
            <a:r>
              <a:rPr lang="pl-PL" sz="4000" dirty="0"/>
              <a:t>Promotor: </a:t>
            </a:r>
            <a:r>
              <a:rPr lang="pl-PL" sz="5400" b="1" dirty="0"/>
              <a:t>dr hab. inż. Jan Kowalski, prof. </a:t>
            </a:r>
            <a:r>
              <a:rPr lang="pl-PL" sz="5400" b="1" dirty="0" err="1"/>
              <a:t>PRz</a:t>
            </a:r>
            <a:endParaRPr lang="pl-PL" sz="5400" b="1" dirty="0"/>
          </a:p>
          <a:p>
            <a:r>
              <a:rPr lang="pl-PL" sz="4000" dirty="0"/>
              <a:t>Rok akademicki: </a:t>
            </a:r>
            <a:r>
              <a:rPr lang="pl-PL" sz="5400" b="1" dirty="0"/>
              <a:t>2025/2026</a:t>
            </a: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EB801B51-A9BC-43B5-9C74-EB0D73D95D9D}"/>
              </a:ext>
            </a:extLst>
          </p:cNvPr>
          <p:cNvSpPr/>
          <p:nvPr/>
        </p:nvSpPr>
        <p:spPr>
          <a:xfrm>
            <a:off x="0" y="0"/>
            <a:ext cx="30243600" cy="42803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5EE7F92-2811-40F0-9FA3-DF2C1AF4B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537" y="41071207"/>
            <a:ext cx="10751081" cy="1404000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89A6EB8-8227-45FB-926C-8E43B36DEF87}"/>
              </a:ext>
            </a:extLst>
          </p:cNvPr>
          <p:cNvSpPr txBox="1"/>
          <p:nvPr/>
        </p:nvSpPr>
        <p:spPr>
          <a:xfrm>
            <a:off x="-4" y="42434431"/>
            <a:ext cx="3023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Projekt współfinansowany przez Unię Europejską ze środków Europejskiego Funduszu Społecznego w ramach Programu Operacyjnego Wiedza Edukacja Rozwój Umowa nr </a:t>
            </a:r>
            <a:r>
              <a:rPr lang="pl-PL" b="1" dirty="0" err="1"/>
              <a:t>MEiN</a:t>
            </a:r>
            <a:r>
              <a:rPr lang="pl-PL" b="1" dirty="0"/>
              <a:t>/2022/DIR/1980 na realizację projektu „Doskonałość dydaktyczna uczelni” oferta Uczelni nr W1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3CDD0F3-570C-4C6B-A6CB-1DA28B81C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256" y="-11216"/>
            <a:ext cx="8017844" cy="405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5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15198</TotalTime>
  <Words>65</Words>
  <Application>Microsoft Office PowerPoint</Application>
  <PresentationFormat>Niestandardowy</PresentationFormat>
  <Paragraphs>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Dominik Strzałka</dc:creator>
  <cp:lastModifiedBy>Sławomir Stec</cp:lastModifiedBy>
  <cp:revision>31</cp:revision>
  <dcterms:created xsi:type="dcterms:W3CDTF">2020-11-17T09:20:21Z</dcterms:created>
  <dcterms:modified xsi:type="dcterms:W3CDTF">2026-05-30T08:22:01Z</dcterms:modified>
</cp:coreProperties>
</file>